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9" r:id="rId4"/>
    <p:sldId id="260" r:id="rId5"/>
    <p:sldId id="263" r:id="rId6"/>
    <p:sldId id="264" r:id="rId7"/>
    <p:sldId id="265" r:id="rId8"/>
    <p:sldId id="261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file:///C:\Users\Doel-1612i3\Desktop\Hasan%20Ali\bangladesh-map.jpg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00B050"/>
                </a:solidFill>
              </a:rPr>
              <a:t>welcome</a:t>
            </a:r>
            <a:endParaRPr lang="en-US" sz="6600" dirty="0">
              <a:solidFill>
                <a:srgbClr val="00B05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3638"/>
            <a:ext cx="4438650" cy="2857500"/>
          </a:xfrm>
        </p:spPr>
      </p:pic>
      <p:pic>
        <p:nvPicPr>
          <p:cNvPr id="1026" name="Picture 2" descr="C:\Users\Public\Pictures\Sample Pictures\Chrysanthemu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57400"/>
            <a:ext cx="64008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5486400"/>
            <a:ext cx="1733550" cy="1152525"/>
          </a:xfrm>
          <a:prstGeom prst="rect">
            <a:avLst/>
          </a:prstGeom>
        </p:spPr>
      </p:pic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76720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HTML Document" showAsIcon="1" r:id="rId6" imgW="914400" imgH="771480" progId="htmlfile">
                  <p:link updateAutomatic="1"/>
                </p:oleObj>
              </mc:Choice>
              <mc:Fallback>
                <p:oleObj name="HTML Document" showAsIcon="1" r:id="rId6" imgW="914400" imgH="771480" progId="htmlfile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95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Festival                                               								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funtion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                      								of                            							making 							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glady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	       															</a:t>
            </a:r>
          </a:p>
          <a:p>
            <a:pPr marL="0" indent="0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Eid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is the biggest festival in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mulim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life.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86000"/>
            <a:ext cx="50546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53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Neighbour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             The people      													who live near to 							close.</a:t>
            </a: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The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Neighbour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are our very relative.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2438400"/>
            <a:ext cx="4038599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82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Deliciou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s</a:t>
            </a:r>
            <a:r>
              <a:rPr lang="en-US" dirty="0" smtClean="0"/>
              <a:t>                                very </a:t>
            </a:r>
            <a:r>
              <a:rPr lang="en-US" dirty="0"/>
              <a:t> </a:t>
            </a:r>
            <a:r>
              <a:rPr lang="en-US" dirty="0" smtClean="0"/>
              <a:t>tasty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Every body   take delicious food in </a:t>
            </a:r>
            <a:r>
              <a:rPr lang="en-US" dirty="0" err="1" smtClean="0"/>
              <a:t>Eid</a:t>
            </a:r>
            <a:r>
              <a:rPr lang="en-US" dirty="0" smtClean="0"/>
              <a:t> day.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514600"/>
            <a:ext cx="3609975" cy="190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42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Eidgah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                It is a place  							where  							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muslim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							finish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Eid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 						Pray.							</a:t>
            </a:r>
          </a:p>
          <a:p>
            <a:pPr marL="3657600" lvl="8" indent="0"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3657600" lvl="8" indent="0">
              <a:buNone/>
            </a:pP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3657600" lvl="8" indent="0"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The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Eidgah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is a nice place for Muslim.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133600"/>
            <a:ext cx="44386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77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Group Work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1.Describe the gladly feeling among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muslims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on observing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Eid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2.Write a short paragraph on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Eid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71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Evualation</a:t>
            </a:r>
            <a:r>
              <a:rPr lang="en-US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Fill in the blank with suitable Words:</a:t>
            </a:r>
          </a:p>
          <a:p>
            <a:pPr marL="0" indent="0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Eid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is the ----festival  in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muslims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life.</a:t>
            </a:r>
          </a:p>
          <a:p>
            <a:pPr marL="0" indent="0"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It--------a great------in human lives .</a:t>
            </a:r>
          </a:p>
          <a:p>
            <a:pPr marL="0" indent="0"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It teaches to show----- and-------to the poor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people.So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everybody should build up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life,society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and world  by the all values of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Eid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Mubaok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67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Home Work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Describe the benefit of observing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Eid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in human life.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73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0"/>
            <a:ext cx="7162800" cy="43434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052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657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321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dirty="0" smtClean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Introduction:</a:t>
            </a:r>
          </a:p>
          <a:p>
            <a:pPr marL="0" indent="0" algn="just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Md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Hasan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Ali</a:t>
            </a:r>
          </a:p>
          <a:p>
            <a:pPr marL="0" indent="0" algn="just"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Assistant Teacher</a:t>
            </a:r>
          </a:p>
          <a:p>
            <a:pPr marL="0" indent="0" algn="just"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Akbar Ali shah High School</a:t>
            </a:r>
          </a:p>
          <a:p>
            <a:pPr marL="0" indent="0" algn="just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Pakerhat,Khansama,Dinajpur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.</a:t>
            </a:r>
          </a:p>
          <a:p>
            <a:pPr marL="0" indent="0" algn="just"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Subject: English 1</a:t>
            </a:r>
            <a:r>
              <a:rPr lang="en-US" baseline="30000" dirty="0" smtClean="0">
                <a:latin typeface="NikoshBAN" pitchFamily="2" charset="0"/>
                <a:cs typeface="NikoshBAN" pitchFamily="2" charset="0"/>
              </a:rPr>
              <a:t>st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Paper</a:t>
            </a:r>
          </a:p>
          <a:p>
            <a:pPr marL="0" indent="0" algn="just"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Class: Nine</a:t>
            </a:r>
          </a:p>
          <a:p>
            <a:pPr marL="0" indent="0" algn="just"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Lesson: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Eid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Mubarok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 algn="just"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Unit:4          Date:                 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12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Picture of starting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Eid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052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657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100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9624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1148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00200"/>
            <a:ext cx="7162800" cy="4724400"/>
          </a:xfrm>
        </p:spPr>
      </p:pic>
    </p:spTree>
    <p:extLst>
      <p:ext uri="{BB962C8B-B14F-4D97-AF65-F5344CB8AC3E}">
        <p14:creationId xmlns:p14="http://schemas.microsoft.com/office/powerpoint/2010/main" val="297240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948" y="152400"/>
            <a:ext cx="8229600" cy="1447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Learning Out </a:t>
            </a:r>
            <a:r>
              <a:rPr lang="en-US" dirty="0" err="1" smtClean="0"/>
              <a:t>come:After</a:t>
            </a:r>
            <a:r>
              <a:rPr lang="en-US" dirty="0" smtClean="0"/>
              <a:t> finishing the lesson the learns will able to 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356" y="1295400"/>
            <a:ext cx="8229600" cy="4525963"/>
          </a:xfrm>
        </p:spPr>
        <p:txBody>
          <a:bodyPr>
            <a:normAutofit/>
          </a:bodyPr>
          <a:lstStyle/>
          <a:p>
            <a:pPr marL="1371600" lvl="3" indent="0">
              <a:buNone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							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1371600" lvl="3" indent="0">
              <a:buNone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say about their feeling of meeting different kinds of people.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	</a:t>
            </a:r>
          </a:p>
          <a:p>
            <a:pPr marL="1371600" lvl="3" indent="0">
              <a:buNone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change their lives by religious values.	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1371600" lvl="3" indent="0">
              <a:buNone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Develop good relation among themselves. </a:t>
            </a:r>
          </a:p>
          <a:p>
            <a:pPr marL="1371600" lvl="3" indent="0">
              <a:buNone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make a dialogue about it.</a:t>
            </a:r>
          </a:p>
          <a:p>
            <a:pPr marL="1371600" lvl="3" indent="0">
              <a:buNone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visit new places on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Eid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Notched Right Arrow 3"/>
          <p:cNvSpPr/>
          <p:nvPr/>
        </p:nvSpPr>
        <p:spPr>
          <a:xfrm>
            <a:off x="679557" y="1725462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5" name="Notched Right Arrow 4"/>
          <p:cNvSpPr/>
          <p:nvPr/>
        </p:nvSpPr>
        <p:spPr>
          <a:xfrm>
            <a:off x="569976" y="2868168"/>
            <a:ext cx="978408" cy="484632"/>
          </a:xfrm>
          <a:prstGeom prst="notchedRightArrow">
            <a:avLst>
              <a:gd name="adj1" fmla="val 50000"/>
              <a:gd name="adj2" fmla="val 530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6" name="Notched Right Arrow 5"/>
          <p:cNvSpPr/>
          <p:nvPr/>
        </p:nvSpPr>
        <p:spPr>
          <a:xfrm>
            <a:off x="605028" y="3709416"/>
            <a:ext cx="978408" cy="457200"/>
          </a:xfrm>
          <a:prstGeom prst="notchedRightArrow">
            <a:avLst>
              <a:gd name="adj1" fmla="val 50000"/>
              <a:gd name="adj2" fmla="val 409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7" name="Notched Right Arrow 6"/>
          <p:cNvSpPr/>
          <p:nvPr/>
        </p:nvSpPr>
        <p:spPr>
          <a:xfrm>
            <a:off x="533400" y="5263896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8" name="Notched Right Arrow 7"/>
          <p:cNvSpPr/>
          <p:nvPr/>
        </p:nvSpPr>
        <p:spPr>
          <a:xfrm>
            <a:off x="548640" y="4742688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6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The picture  of praying condition of Muslim.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752600"/>
            <a:ext cx="7162800" cy="4494618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052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657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960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picture of embracing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905000"/>
            <a:ext cx="6248400" cy="4495800"/>
          </a:xfrm>
        </p:spPr>
      </p:pic>
    </p:spTree>
    <p:extLst>
      <p:ext uri="{BB962C8B-B14F-4D97-AF65-F5344CB8AC3E}">
        <p14:creationId xmlns:p14="http://schemas.microsoft.com/office/powerpoint/2010/main" val="56052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Picture of giving food to the poor people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905000"/>
            <a:ext cx="5867399" cy="4221163"/>
          </a:xfrm>
        </p:spPr>
      </p:pic>
    </p:spTree>
    <p:extLst>
      <p:ext uri="{BB962C8B-B14F-4D97-AF65-F5344CB8AC3E}">
        <p14:creationId xmlns:p14="http://schemas.microsoft.com/office/powerpoint/2010/main" val="332466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Picture of visiting new place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00200"/>
            <a:ext cx="6705600" cy="4343400"/>
          </a:xfrm>
        </p:spPr>
      </p:pic>
    </p:spTree>
    <p:extLst>
      <p:ext uri="{BB962C8B-B14F-4D97-AF65-F5344CB8AC3E}">
        <p14:creationId xmlns:p14="http://schemas.microsoft.com/office/powerpoint/2010/main" val="187174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Vocabulary(new words meaning)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8430"/>
            <a:ext cx="8229600" cy="452596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Muslim                             The people who      						followed  all						Islam religious </a:t>
            </a:r>
            <a:r>
              <a:rPr lang="en-US" dirty="0"/>
              <a:t> </a:t>
            </a:r>
            <a:r>
              <a:rPr lang="en-US" dirty="0" smtClean="0"/>
              <a:t>					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 smtClean="0"/>
              <a:t>muslim</a:t>
            </a:r>
            <a:r>
              <a:rPr lang="en-US" dirty="0" smtClean="0"/>
              <a:t> are brave nation in the world.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286000"/>
            <a:ext cx="35814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50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193</Words>
  <Application>Microsoft Office PowerPoint</Application>
  <PresentationFormat>On-screen Show (4:3)</PresentationFormat>
  <Paragraphs>63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C:\Users\Doel-1612i3\Desktop\Hasan Ali\bangladesh-map.jpg</vt:lpstr>
      <vt:lpstr>welcome</vt:lpstr>
      <vt:lpstr>:</vt:lpstr>
      <vt:lpstr>Picture of starting Eid</vt:lpstr>
      <vt:lpstr>Learning Out come:After finishing the lesson the learns will able to : </vt:lpstr>
      <vt:lpstr>The picture  of praying condition of Muslim.</vt:lpstr>
      <vt:lpstr>The picture of embracing</vt:lpstr>
      <vt:lpstr>Picture of giving food to the poor people</vt:lpstr>
      <vt:lpstr>Picture of visiting new place</vt:lpstr>
      <vt:lpstr>Vocabulary(new words meaning)</vt:lpstr>
      <vt:lpstr>PowerPoint Presentation</vt:lpstr>
      <vt:lpstr>PowerPoint Presentation</vt:lpstr>
      <vt:lpstr>PowerPoint Presentation</vt:lpstr>
      <vt:lpstr>PowerPoint Presentation</vt:lpstr>
      <vt:lpstr>Group Work</vt:lpstr>
      <vt:lpstr>Evualation:</vt:lpstr>
      <vt:lpstr>Home Work</vt:lpstr>
      <vt:lpstr>Thanks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welcome</dc:title>
  <dc:creator>Doel-1612i3</dc:creator>
  <cp:lastModifiedBy>Doel-1612i3</cp:lastModifiedBy>
  <cp:revision>81</cp:revision>
  <dcterms:created xsi:type="dcterms:W3CDTF">2006-08-16T00:00:00Z</dcterms:created>
  <dcterms:modified xsi:type="dcterms:W3CDTF">2013-10-07T09:34:27Z</dcterms:modified>
</cp:coreProperties>
</file>